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8" d="100"/>
          <a:sy n="88" d="100"/>
        </p:scale>
        <p:origin x="-2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31CD-A639-414A-BA33-684080FDA915}" type="datetimeFigureOut">
              <a:rPr lang="fi-FI" smtClean="0"/>
              <a:t>8.9.15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2B3-76A3-0141-BA03-76770CFDC4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371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31CD-A639-414A-BA33-684080FDA915}" type="datetimeFigureOut">
              <a:rPr lang="fi-FI" smtClean="0"/>
              <a:t>8.9.15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2B3-76A3-0141-BA03-76770CFDC4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06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31CD-A639-414A-BA33-684080FDA915}" type="datetimeFigureOut">
              <a:rPr lang="fi-FI" smtClean="0"/>
              <a:t>8.9.15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2B3-76A3-0141-BA03-76770CFDC4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8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31CD-A639-414A-BA33-684080FDA915}" type="datetimeFigureOut">
              <a:rPr lang="fi-FI" smtClean="0"/>
              <a:t>8.9.15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2B3-76A3-0141-BA03-76770CFDC4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425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31CD-A639-414A-BA33-684080FDA915}" type="datetimeFigureOut">
              <a:rPr lang="fi-FI" smtClean="0"/>
              <a:t>8.9.15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2B3-76A3-0141-BA03-76770CFDC4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0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31CD-A639-414A-BA33-684080FDA915}" type="datetimeFigureOut">
              <a:rPr lang="fi-FI" smtClean="0"/>
              <a:t>8.9.15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2B3-76A3-0141-BA03-76770CFDC4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240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31CD-A639-414A-BA33-684080FDA915}" type="datetimeFigureOut">
              <a:rPr lang="fi-FI" smtClean="0"/>
              <a:t>8.9.15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2B3-76A3-0141-BA03-76770CFDC4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436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31CD-A639-414A-BA33-684080FDA915}" type="datetimeFigureOut">
              <a:rPr lang="fi-FI" smtClean="0"/>
              <a:t>8.9.15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2B3-76A3-0141-BA03-76770CFDC4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064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31CD-A639-414A-BA33-684080FDA915}" type="datetimeFigureOut">
              <a:rPr lang="fi-FI" smtClean="0"/>
              <a:t>8.9.15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2B3-76A3-0141-BA03-76770CFDC4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126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31CD-A639-414A-BA33-684080FDA915}" type="datetimeFigureOut">
              <a:rPr lang="fi-FI" smtClean="0"/>
              <a:t>8.9.15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2B3-76A3-0141-BA03-76770CFDC4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63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31CD-A639-414A-BA33-684080FDA915}" type="datetimeFigureOut">
              <a:rPr lang="fi-FI" smtClean="0"/>
              <a:t>8.9.15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2B3-76A3-0141-BA03-76770CFDC4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333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731CD-A639-414A-BA33-684080FDA915}" type="datetimeFigureOut">
              <a:rPr lang="fi-FI" smtClean="0"/>
              <a:t>8.9.15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AA2B3-76A3-0141-BA03-76770CFDC4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355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file://localhost/Users/imac27tuumaa/Documents/_TYO%CC%88MAA/SOT_KUNTAMARKKINAT%20%20dl%2021.8.mennessa%CC%88/jpgt/SOT_IPAD+net_kuntamarkk2015-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file://localhost/Users/imac27tuumaa/Documents/_TYO%CC%88MAA/SOT_KUNTAMARKKINAT%20%20dl%2021.8.mennessa%CC%88/jpgt/SOT_IPAD+net_kuntamarkk2015-2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file://localhost/Users/imac27tuumaa/Documents/_TYO%CC%88MAA/SOT_KUNTAMARKKINAT%20%20dl%2021.8.mennessa%CC%88/jpgt/SOT_IPAD+net_kuntamarkk2015-3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file://localhost/Users/imac27tuumaa/Documents/_TYO%CC%88MAA/SOT_KUNTAMARKKINAT%20%20dl%2021.8.mennessa%CC%88/jpgt/SOT_IPAD+net_kuntamarkk2015-4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file://localhost/Users/imac27tuumaa/Documents/_TYO%CC%88MAA/SOT_KUNTAMARKKINAT%20%20dl%2021.8.mennessa%CC%88/jpgt/SOT_IPAD+net_kuntamarkk2015-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OT_IPAD+net_kuntamarkk2015-1.jpg" descr="/Users/imac27tuumaa/Documents/_TYÖMAA/SOT_KUNTAMARKKINAT  dl 21.8.mennessä/jpgt/SOT_IPAD+net_kuntamarkk2015-1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3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OT_IPAD+net_kuntamarkk2015-2.jpg" descr="/Users/imac27tuumaa/Documents/_TYÖMAA/SOT_KUNTAMARKKINAT  dl 21.8.mennessä/jpgt/SOT_IPAD+net_kuntamarkk2015-2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9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OT_IPAD+net_kuntamarkk2015-3.jpg" descr="/Users/imac27tuumaa/Documents/_TYÖMAA/SOT_KUNTAMARKKINAT  dl 21.8.mennessä/jpgt/SOT_IPAD+net_kuntamarkk2015-3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1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OT_IPAD+net_kuntamarkk2015-4.jpg" descr="/Users/imac27tuumaa/Documents/_TYÖMAA/SOT_KUNTAMARKKINAT  dl 21.8.mennessä/jpgt/SOT_IPAD+net_kuntamarkk2015-4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8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OT_IPAD+net_kuntamarkk2015-5.jpg" descr="/Users/imac27tuumaa/Documents/_TYÖMAA/SOT_KUNTAMARKKINAT  dl 21.8.mennessä/jpgt/SOT_IPAD+net_kuntamarkk2015-5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6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Näytössä katseltava diaesitys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Eija Hintikka</dc:creator>
  <cp:lastModifiedBy>Eija Hintikka</cp:lastModifiedBy>
  <cp:revision>1</cp:revision>
  <dcterms:created xsi:type="dcterms:W3CDTF">2015-09-08T10:53:17Z</dcterms:created>
  <dcterms:modified xsi:type="dcterms:W3CDTF">2015-09-08T11:15:43Z</dcterms:modified>
</cp:coreProperties>
</file>